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CCFF"/>
    <a:srgbClr val="FFFFCC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86" autoAdjust="0"/>
  </p:normalViewPr>
  <p:slideViewPr>
    <p:cSldViewPr>
      <p:cViewPr varScale="1">
        <p:scale>
          <a:sx n="99" d="100"/>
          <a:sy n="99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3C63AC-5265-4DC5-B9DC-23EE350FA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7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08C4-553A-48AE-B07F-4D16C524555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15CDA-2E1D-4F6E-BE49-286F6793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5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5CDA-2E1D-4F6E-BE49-286F6793A32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7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D5438-1F39-4E64-AFE7-60A479FD7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BA6C8-A0E1-4BFF-9308-14D27633C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1CEB7-3C01-4167-B6F6-0A2BE32C5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D71D0-D5F2-46BC-821A-1F9D93F61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8EC32-6846-4F34-8A10-3A102C932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80896-3127-4FC0-BC18-C2E88CC29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D9B12-EE7A-4A69-9A94-A0D9FA61E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C8EBC-F425-441A-81E5-C3DE52EE0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FF184-FFEA-4AD5-B3B0-C98CDED5BE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F064D-9696-4B47-84C0-04740CB63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2F6DE-3C39-4E66-B22A-672378B02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A6657C-9794-4112-B22A-EE39DD76C4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3.xml"/><Relationship Id="rId18" Type="http://schemas.openxmlformats.org/officeDocument/2006/relationships/audio" Target="../media/audio1.wav"/><Relationship Id="rId3" Type="http://schemas.openxmlformats.org/officeDocument/2006/relationships/slide" Target="slide4.xml"/><Relationship Id="rId21" Type="http://schemas.openxmlformats.org/officeDocument/2006/relationships/slide" Target="slide21.xml"/><Relationship Id="rId7" Type="http://schemas.openxmlformats.org/officeDocument/2006/relationships/slide" Target="slide16.xml"/><Relationship Id="rId12" Type="http://schemas.openxmlformats.org/officeDocument/2006/relationships/slide" Target="slide12.xml"/><Relationship Id="rId17" Type="http://schemas.openxmlformats.org/officeDocument/2006/relationships/slide" Target="slide6.xml"/><Relationship Id="rId2" Type="http://schemas.openxmlformats.org/officeDocument/2006/relationships/slide" Target="slide8.xml"/><Relationship Id="rId16" Type="http://schemas.openxmlformats.org/officeDocument/2006/relationships/slide" Target="slide7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11.xml"/><Relationship Id="rId5" Type="http://schemas.openxmlformats.org/officeDocument/2006/relationships/slide" Target="slide10.xml"/><Relationship Id="rId15" Type="http://schemas.openxmlformats.org/officeDocument/2006/relationships/slide" Target="slide17.xml"/><Relationship Id="rId10" Type="http://schemas.openxmlformats.org/officeDocument/2006/relationships/slide" Target="slide3.xml"/><Relationship Id="rId19" Type="http://schemas.openxmlformats.org/officeDocument/2006/relationships/slide" Target="slide19.xml"/><Relationship Id="rId4" Type="http://schemas.openxmlformats.org/officeDocument/2006/relationships/slide" Target="slide5.xml"/><Relationship Id="rId9" Type="http://schemas.openxmlformats.org/officeDocument/2006/relationships/slide" Target="slide18.xml"/><Relationship Id="rId14" Type="http://schemas.openxmlformats.org/officeDocument/2006/relationships/slide" Target="slide9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/>
              <a:t>Hosted</a:t>
            </a:r>
          </a:p>
          <a:p>
            <a:r>
              <a:rPr lang="en-US"/>
              <a:t>by</a:t>
            </a:r>
          </a:p>
          <a:p>
            <a:r>
              <a:rPr lang="en-US"/>
              <a:t>Type your name here</a:t>
            </a:r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/>
              <a:t>“Do you love candy?”  I asked my friend </a:t>
            </a:r>
            <a:endParaRPr lang="en-US" sz="4000" dirty="0" smtClean="0"/>
          </a:p>
          <a:p>
            <a:r>
              <a:rPr lang="en-US" sz="4000" dirty="0" err="1" smtClean="0"/>
              <a:t>Roxis</a:t>
            </a:r>
            <a:r>
              <a:rPr lang="en-US" sz="4000" dirty="0"/>
              <a:t>.  </a:t>
            </a:r>
            <a:endParaRPr lang="en-US" sz="4000" dirty="0" smtClean="0"/>
          </a:p>
          <a:p>
            <a:r>
              <a:rPr lang="en-US" sz="4000" dirty="0" smtClean="0"/>
              <a:t>I </a:t>
            </a:r>
            <a:r>
              <a:rPr lang="en-US" sz="4000" dirty="0"/>
              <a:t>always make friends with other people.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4229" y="1524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First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091045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Third person type:</a:t>
            </a:r>
          </a:p>
          <a:p>
            <a:r>
              <a:rPr lang="en-US" sz="4000" dirty="0" smtClean="0"/>
              <a:t>The </a:t>
            </a:r>
            <a:r>
              <a:rPr lang="en-US" sz="4000" dirty="0"/>
              <a:t>narrator only knows what one </a:t>
            </a:r>
            <a:endParaRPr lang="en-US" sz="4000" dirty="0" smtClean="0"/>
          </a:p>
          <a:p>
            <a:r>
              <a:rPr lang="en-US" sz="4000" dirty="0" smtClean="0"/>
              <a:t>character </a:t>
            </a:r>
            <a:r>
              <a:rPr lang="en-US" sz="4000" dirty="0"/>
              <a:t>is thinking.</a:t>
            </a:r>
            <a:endParaRPr 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Limited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When you went to the movies,</a:t>
            </a:r>
          </a:p>
          <a:p>
            <a:r>
              <a:rPr lang="en-US" sz="4000" b="1" dirty="0" smtClean="0"/>
              <a:t>someone bumped you and you</a:t>
            </a:r>
          </a:p>
          <a:p>
            <a:r>
              <a:rPr lang="en-US" sz="4000" b="1" dirty="0" smtClean="0"/>
              <a:t>spilled all your Coke!</a:t>
            </a:r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3068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9144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/>
              <a:t>Some dark night Shelly said, “I hate squirrels,” but </a:t>
            </a:r>
            <a:r>
              <a:rPr lang="en-US" sz="3200" dirty="0" smtClean="0"/>
              <a:t>really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she loved them.  Carol said, “They smell,” but really, </a:t>
            </a:r>
            <a:endParaRPr lang="en-US" sz="3200" dirty="0" smtClean="0"/>
          </a:p>
          <a:p>
            <a:r>
              <a:rPr lang="en-US" sz="3200" dirty="0" smtClean="0"/>
              <a:t>she </a:t>
            </a:r>
            <a:r>
              <a:rPr lang="en-US" sz="3200" dirty="0"/>
              <a:t>loved them too.  Both of them thought that </a:t>
            </a:r>
            <a:endParaRPr lang="en-US" sz="3200" dirty="0" smtClean="0"/>
          </a:p>
          <a:p>
            <a:r>
              <a:rPr lang="en-US" sz="3200" dirty="0" smtClean="0"/>
              <a:t>squirrels </a:t>
            </a:r>
            <a:r>
              <a:rPr lang="en-US" sz="3200" dirty="0"/>
              <a:t>were pretty cute.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Third Person Omniscient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/>
              <a:t>We lived on the main residential street </a:t>
            </a:r>
          </a:p>
          <a:p>
            <a:r>
              <a:rPr lang="en-US" sz="4000" dirty="0" smtClean="0"/>
              <a:t>in </a:t>
            </a:r>
            <a:r>
              <a:rPr lang="en-US" sz="4000" dirty="0"/>
              <a:t>town—Atticus, </a:t>
            </a:r>
            <a:r>
              <a:rPr lang="en-US" sz="4000" dirty="0" err="1"/>
              <a:t>Jem</a:t>
            </a:r>
            <a:r>
              <a:rPr lang="en-US" sz="4000" dirty="0"/>
              <a:t> and I, plus </a:t>
            </a:r>
            <a:endParaRPr lang="en-US" sz="4000" dirty="0" smtClean="0"/>
          </a:p>
          <a:p>
            <a:r>
              <a:rPr lang="en-US" sz="4000" dirty="0" smtClean="0"/>
              <a:t>Calpurnia </a:t>
            </a:r>
            <a:r>
              <a:rPr lang="en-US" sz="4000" dirty="0"/>
              <a:t>our cook.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First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/>
              <a:t> </a:t>
            </a:r>
            <a:r>
              <a:rPr lang="en-US" sz="4000" b="1" dirty="0" smtClean="0"/>
              <a:t>Third person type:</a:t>
            </a:r>
          </a:p>
          <a:p>
            <a:r>
              <a:rPr lang="en-US" sz="4000" dirty="0"/>
              <a:t>The narrator knows EVERYTHING.  </a:t>
            </a:r>
            <a:endParaRPr lang="en-US" sz="4000" dirty="0" smtClean="0"/>
          </a:p>
          <a:p>
            <a:r>
              <a:rPr lang="en-US" sz="4000" dirty="0" smtClean="0"/>
              <a:t>He/she </a:t>
            </a:r>
            <a:r>
              <a:rPr lang="en-US" sz="4000" dirty="0"/>
              <a:t>even knows all the </a:t>
            </a:r>
            <a:endParaRPr lang="en-US" sz="4000" dirty="0" smtClean="0"/>
          </a:p>
          <a:p>
            <a:r>
              <a:rPr lang="en-US" sz="4000" dirty="0" smtClean="0"/>
              <a:t>characters</a:t>
            </a:r>
            <a:r>
              <a:rPr lang="en-US" sz="4000" dirty="0"/>
              <a:t>’ thoughts.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Omniscient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/>
              <a:t>Halo:  The Fall of Reach: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The Covenant used these stocky aliens </a:t>
            </a:r>
            <a:endParaRPr lang="en-US" sz="4000" dirty="0" smtClean="0"/>
          </a:p>
          <a:p>
            <a:r>
              <a:rPr lang="en-US" sz="4000" dirty="0" smtClean="0"/>
              <a:t>as </a:t>
            </a:r>
            <a:r>
              <a:rPr lang="en-US" sz="4000" dirty="0"/>
              <a:t>cannon fodder. They stood a </a:t>
            </a:r>
            <a:r>
              <a:rPr lang="en-US" sz="4000" dirty="0" smtClean="0"/>
              <a:t>meter</a:t>
            </a:r>
          </a:p>
          <a:p>
            <a:r>
              <a:rPr lang="en-US" sz="4000" dirty="0" smtClean="0"/>
              <a:t> they </a:t>
            </a:r>
            <a:r>
              <a:rPr lang="en-US" sz="4000" dirty="0"/>
              <a:t>reminded the Chief of biped dogs, </a:t>
            </a:r>
            <a:endParaRPr lang="en-US" sz="4000" dirty="0" smtClean="0"/>
          </a:p>
          <a:p>
            <a:r>
              <a:rPr lang="en-US" sz="4000" dirty="0" smtClean="0"/>
              <a:t>not </a:t>
            </a:r>
            <a:r>
              <a:rPr lang="en-US" sz="4000" dirty="0"/>
              <a:t>only in appear-</a:t>
            </a:r>
            <a:r>
              <a:rPr lang="en-US" sz="4000" dirty="0" err="1"/>
              <a:t>ance</a:t>
            </a:r>
            <a:r>
              <a:rPr lang="en-US" sz="4000" dirty="0"/>
              <a:t>, but because </a:t>
            </a:r>
            <a:endParaRPr lang="en-US" sz="4000" dirty="0" smtClean="0"/>
          </a:p>
          <a:p>
            <a:r>
              <a:rPr lang="en-US" sz="4000" dirty="0" smtClean="0"/>
              <a:t>their speech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Third Person Limited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906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/>
              <a:t>He thought he had dropped it before he </a:t>
            </a:r>
            <a:endParaRPr lang="en-US" sz="3600" dirty="0" smtClean="0"/>
          </a:p>
          <a:p>
            <a:r>
              <a:rPr lang="en-US" sz="3600" dirty="0" smtClean="0"/>
              <a:t>raced </a:t>
            </a:r>
            <a:r>
              <a:rPr lang="en-US" sz="3600" dirty="0"/>
              <a:t>out the door.  He certainly hadn’t </a:t>
            </a:r>
            <a:endParaRPr lang="en-US" sz="3600" dirty="0" smtClean="0"/>
          </a:p>
          <a:p>
            <a:r>
              <a:rPr lang="en-US" sz="3600" dirty="0" smtClean="0"/>
              <a:t>intended </a:t>
            </a:r>
            <a:r>
              <a:rPr lang="en-US" sz="3600" dirty="0"/>
              <a:t>to steal the thing.  He didn’t even </a:t>
            </a:r>
            <a:endParaRPr lang="en-US" sz="3600" dirty="0" smtClean="0"/>
          </a:p>
          <a:p>
            <a:r>
              <a:rPr lang="en-US" sz="3600" dirty="0" smtClean="0"/>
              <a:t>really </a:t>
            </a:r>
            <a:r>
              <a:rPr lang="en-US" sz="3600" dirty="0"/>
              <a:t>want it!</a:t>
            </a:r>
            <a:endParaRPr lang="en-US" sz="36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Third Person Limited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/>
              <a:t>Paul saw those pigtails, and a terrible urge came over him.  </a:t>
            </a:r>
            <a:endParaRPr lang="en-US" sz="3200" dirty="0" smtClean="0"/>
          </a:p>
          <a:p>
            <a:r>
              <a:rPr lang="en-US" sz="3200" dirty="0" smtClean="0"/>
              <a:t>He </a:t>
            </a:r>
            <a:r>
              <a:rPr lang="en-US" sz="3200" dirty="0"/>
              <a:t>wanted to pull a pigtail.  He wanted to wrap his </a:t>
            </a:r>
            <a:endParaRPr lang="en-US" sz="3200" dirty="0" smtClean="0"/>
          </a:p>
          <a:p>
            <a:r>
              <a:rPr lang="en-US" sz="3200" dirty="0" smtClean="0"/>
              <a:t>fist </a:t>
            </a:r>
            <a:r>
              <a:rPr lang="en-US" sz="3200" dirty="0"/>
              <a:t>around it, feel the hair between his </a:t>
            </a:r>
            <a:endParaRPr lang="en-US" sz="3200" dirty="0" smtClean="0"/>
          </a:p>
          <a:p>
            <a:r>
              <a:rPr lang="en-US" sz="3200" dirty="0" smtClean="0"/>
              <a:t>fingers</a:t>
            </a:r>
            <a:r>
              <a:rPr lang="en-US" sz="3200" dirty="0"/>
              <a:t>, and just yank.  He thought it would be </a:t>
            </a:r>
            <a:endParaRPr lang="en-US" sz="3200" dirty="0" smtClean="0"/>
          </a:p>
          <a:p>
            <a:r>
              <a:rPr lang="en-US" sz="3200" dirty="0" smtClean="0"/>
              <a:t>fun </a:t>
            </a:r>
            <a:r>
              <a:rPr lang="en-US" sz="3200" dirty="0"/>
              <a:t>to tie the </a:t>
            </a:r>
            <a:r>
              <a:rPr lang="en-US" sz="3200" dirty="0" smtClean="0"/>
              <a:t>pigtails </a:t>
            </a:r>
            <a:r>
              <a:rPr lang="en-US" sz="3200" dirty="0"/>
              <a:t>together, or better yet, </a:t>
            </a:r>
            <a:endParaRPr lang="en-US" sz="3200" dirty="0" smtClean="0"/>
          </a:p>
          <a:p>
            <a:r>
              <a:rPr lang="en-US" sz="3200" dirty="0" smtClean="0"/>
              <a:t>tie </a:t>
            </a:r>
            <a:r>
              <a:rPr lang="en-US" sz="3200" dirty="0"/>
              <a:t>them to her chair. 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Third Person Limited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Third person type:</a:t>
            </a:r>
          </a:p>
          <a:p>
            <a:r>
              <a:rPr lang="en-US" sz="4000" dirty="0"/>
              <a:t>The narrator describes everything </a:t>
            </a:r>
            <a:endParaRPr lang="en-US" sz="4000" dirty="0" smtClean="0"/>
          </a:p>
          <a:p>
            <a:r>
              <a:rPr lang="en-US" sz="4000" dirty="0" smtClean="0"/>
              <a:t>WITHOUT </a:t>
            </a:r>
            <a:r>
              <a:rPr lang="en-US" sz="4000" dirty="0"/>
              <a:t>describing the </a:t>
            </a:r>
            <a:endParaRPr lang="en-US" sz="4000" dirty="0" smtClean="0"/>
          </a:p>
          <a:p>
            <a:r>
              <a:rPr lang="en-US" sz="4000" dirty="0" smtClean="0"/>
              <a:t>characters</a:t>
            </a:r>
            <a:r>
              <a:rPr lang="en-US" sz="4000" dirty="0"/>
              <a:t>’ thoughts or feelings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100</a:t>
            </a:r>
            <a:endParaRPr lang="en-US" b="1"/>
          </a:p>
        </p:txBody>
      </p:sp>
      <p:sp>
        <p:nvSpPr>
          <p:cNvPr id="20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>
              <a:hlinkClick r:id="rId4" action="ppaction://hlinksldjump"/>
            </a:endParaRPr>
          </a:p>
        </p:txBody>
      </p:sp>
      <p:sp>
        <p:nvSpPr>
          <p:cNvPr id="205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52400" y="375588"/>
            <a:ext cx="1600200" cy="52322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/>
              <a:t>Multip</a:t>
            </a:r>
            <a:r>
              <a:rPr lang="en-US" sz="2800" b="1" dirty="0" smtClean="0"/>
              <a:t>.</a:t>
            </a:r>
            <a:endParaRPr lang="en-US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52322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Mixed</a:t>
            </a:r>
            <a:endParaRPr lang="en-US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52322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3</a:t>
            </a:r>
            <a:r>
              <a:rPr lang="en-US" sz="2800" b="1" baseline="30000" dirty="0" smtClean="0"/>
              <a:t>rd</a:t>
            </a:r>
            <a:r>
              <a:rPr lang="en-US" sz="2800" b="1" dirty="0"/>
              <a:t> </a:t>
            </a:r>
            <a:r>
              <a:rPr lang="en-US" sz="2800" b="1" dirty="0" smtClean="0"/>
              <a:t>Types</a:t>
            </a:r>
            <a:endParaRPr lang="en-US" sz="28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6972300" y="381000"/>
            <a:ext cx="1752600" cy="52322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Mixed 2</a:t>
            </a:r>
            <a:endParaRPr lang="en-US" sz="2800" b="1" dirty="0"/>
          </a:p>
        </p:txBody>
      </p:sp>
      <p:sp>
        <p:nvSpPr>
          <p:cNvPr id="2075" name="AutoShape 2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b="1"/>
          </a:p>
        </p:txBody>
      </p:sp>
      <p:sp>
        <p:nvSpPr>
          <p:cNvPr id="2080" name="AutoShape 32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400</a:t>
            </a:r>
          </a:p>
        </p:txBody>
      </p:sp>
      <p:sp>
        <p:nvSpPr>
          <p:cNvPr id="2083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200</a:t>
            </a:r>
            <a:endParaRPr lang="en-US" b="1"/>
          </a:p>
        </p:txBody>
      </p:sp>
      <p:sp>
        <p:nvSpPr>
          <p:cNvPr id="2084" name="AutoShape 36">
            <a:hlinkClick r:id="rId17" action="ppaction://hlinksldjump" highlightClick="1">
              <a:snd r:embed="rId18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100</a:t>
            </a:r>
          </a:p>
        </p:txBody>
      </p:sp>
      <p:sp>
        <p:nvSpPr>
          <p:cNvPr id="2085" name="AutoShape 37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9" action="ppaction://hlinksldjump"/>
              </a:rPr>
              <a:t>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/>
              <a:t>My name was Salmon, like the fish; </a:t>
            </a:r>
            <a:endParaRPr lang="en-US" sz="4000" dirty="0" smtClean="0"/>
          </a:p>
          <a:p>
            <a:r>
              <a:rPr lang="en-US" sz="4000" dirty="0" smtClean="0"/>
              <a:t>first </a:t>
            </a:r>
            <a:r>
              <a:rPr lang="en-US" sz="4000" dirty="0"/>
              <a:t>name, Susie. I was fourteen when I </a:t>
            </a:r>
            <a:endParaRPr lang="en-US" sz="4000" dirty="0" smtClean="0"/>
          </a:p>
          <a:p>
            <a:r>
              <a:rPr lang="en-US" sz="4000" dirty="0" smtClean="0"/>
              <a:t>was </a:t>
            </a:r>
            <a:r>
              <a:rPr lang="en-US" sz="4000" dirty="0"/>
              <a:t>murdered on December 6, 1973. 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First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/>
              <a:t>“I don’t want to put my shoes on,” cried Timmy.  </a:t>
            </a:r>
            <a:r>
              <a:rPr lang="en-US" sz="3200" dirty="0" smtClean="0"/>
              <a:t>Timmy</a:t>
            </a:r>
          </a:p>
          <a:p>
            <a:r>
              <a:rPr lang="en-US" sz="3200" dirty="0"/>
              <a:t>h</a:t>
            </a:r>
            <a:r>
              <a:rPr lang="en-US" sz="3200" dirty="0" smtClean="0"/>
              <a:t>ad been </a:t>
            </a:r>
            <a:r>
              <a:rPr lang="en-US" sz="3200" dirty="0"/>
              <a:t>fussy ever since snack time.  He didn’t get a </a:t>
            </a:r>
            <a:endParaRPr lang="en-US" sz="3200" dirty="0" smtClean="0"/>
          </a:p>
          <a:p>
            <a:r>
              <a:rPr lang="en-US" sz="3200" dirty="0" smtClean="0"/>
              <a:t>cheese </a:t>
            </a:r>
            <a:r>
              <a:rPr lang="en-US" sz="3200" dirty="0"/>
              <a:t>stick </a:t>
            </a:r>
            <a:r>
              <a:rPr lang="en-US" sz="3200" dirty="0" smtClean="0"/>
              <a:t>because </a:t>
            </a:r>
            <a:r>
              <a:rPr lang="en-US" sz="3200" dirty="0"/>
              <a:t>Michael ate the last one.  Then he </a:t>
            </a:r>
            <a:endParaRPr lang="en-US" sz="3200" dirty="0" smtClean="0"/>
          </a:p>
          <a:p>
            <a:r>
              <a:rPr lang="en-US" sz="3200" dirty="0" smtClean="0"/>
              <a:t>didn’t get </a:t>
            </a:r>
            <a:r>
              <a:rPr lang="en-US" sz="3200" dirty="0"/>
              <a:t>to sleep </a:t>
            </a:r>
            <a:r>
              <a:rPr lang="en-US" sz="3200" dirty="0" smtClean="0"/>
              <a:t>at </a:t>
            </a:r>
            <a:r>
              <a:rPr lang="en-US" sz="3200" dirty="0"/>
              <a:t>all during nap time.  </a:t>
            </a:r>
            <a:r>
              <a:rPr lang="en-US" sz="3200" dirty="0" smtClean="0"/>
              <a:t>He seemed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really worked up.  </a:t>
            </a:r>
            <a:endParaRPr lang="en-US" sz="3200" dirty="0" smtClean="0"/>
          </a:p>
          <a:p>
            <a:r>
              <a:rPr lang="en-US" sz="3200" dirty="0" smtClean="0"/>
              <a:t>“</a:t>
            </a:r>
            <a:r>
              <a:rPr lang="en-US" sz="3200" dirty="0"/>
              <a:t>I want to go home.  Get my mommy!”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Third person 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/>
              <a:t>At dawn, Mae Tuck set out on her horse for the wood </a:t>
            </a:r>
            <a:endParaRPr lang="en-US" sz="3200" dirty="0" smtClean="0"/>
          </a:p>
          <a:p>
            <a:r>
              <a:rPr lang="en-US" sz="3200" dirty="0" smtClean="0"/>
              <a:t>at </a:t>
            </a:r>
            <a:r>
              <a:rPr lang="en-US" sz="3200" dirty="0"/>
              <a:t>the edge of the village of </a:t>
            </a:r>
            <a:r>
              <a:rPr lang="en-US" sz="3200" dirty="0" err="1"/>
              <a:t>Treegap</a:t>
            </a:r>
            <a:r>
              <a:rPr lang="en-US" sz="3200" dirty="0"/>
              <a:t>.  She was going there, </a:t>
            </a:r>
            <a:endParaRPr lang="en-US" sz="3200" dirty="0" smtClean="0"/>
          </a:p>
          <a:p>
            <a:r>
              <a:rPr lang="en-US" sz="3200" dirty="0" smtClean="0"/>
              <a:t>as </a:t>
            </a:r>
            <a:r>
              <a:rPr lang="en-US" sz="3200" dirty="0"/>
              <a:t>she </a:t>
            </a:r>
            <a:r>
              <a:rPr lang="en-US" sz="3200" dirty="0" smtClean="0"/>
              <a:t>did </a:t>
            </a:r>
            <a:r>
              <a:rPr lang="en-US" sz="3200" dirty="0"/>
              <a:t>once every ten years, to meet her two </a:t>
            </a:r>
            <a:endParaRPr lang="en-US" sz="3200" dirty="0" smtClean="0"/>
          </a:p>
          <a:p>
            <a:r>
              <a:rPr lang="en-US" sz="3200" dirty="0" smtClean="0"/>
              <a:t>sons</a:t>
            </a:r>
            <a:r>
              <a:rPr lang="en-US" sz="3200" dirty="0"/>
              <a:t>, Miles and Jesse, and she was feeling at ease.  </a:t>
            </a:r>
            <a:endParaRPr lang="en-US" sz="3200" dirty="0" smtClean="0"/>
          </a:p>
          <a:p>
            <a:r>
              <a:rPr lang="en-US" sz="3200" dirty="0" smtClean="0"/>
              <a:t>At </a:t>
            </a:r>
            <a:r>
              <a:rPr lang="en-US" sz="3200" dirty="0"/>
              <a:t>noon time, Winnie Foster, </a:t>
            </a:r>
            <a:r>
              <a:rPr lang="en-US" sz="3200" dirty="0" smtClean="0"/>
              <a:t>whose </a:t>
            </a:r>
            <a:r>
              <a:rPr lang="en-US" sz="3200" dirty="0"/>
              <a:t>family owned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 err="1"/>
              <a:t>Treegap</a:t>
            </a:r>
            <a:r>
              <a:rPr lang="en-US" sz="3200" dirty="0"/>
              <a:t> wood, lost her patience at last and </a:t>
            </a:r>
            <a:endParaRPr lang="en-US" sz="3200" dirty="0" smtClean="0"/>
          </a:p>
          <a:p>
            <a:r>
              <a:rPr lang="en-US" sz="3200" dirty="0" smtClean="0"/>
              <a:t>decided </a:t>
            </a:r>
            <a:r>
              <a:rPr lang="en-US" sz="3200" dirty="0"/>
              <a:t>to think about running away.  </a:t>
            </a:r>
          </a:p>
          <a:p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Third Person Omniscient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2192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/>
              <a:t> </a:t>
            </a:r>
            <a:r>
              <a:rPr lang="en-US" sz="4000" b="1" dirty="0" smtClean="0"/>
              <a:t>Which POV uses words like “I”</a:t>
            </a:r>
          </a:p>
          <a:p>
            <a:r>
              <a:rPr lang="en-US" sz="4000" b="1" dirty="0" smtClean="0"/>
              <a:t>and “me” to tell the story?</a:t>
            </a:r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/>
              <a:t>Hunger Games: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I'm fast. I can sprint faster than any </a:t>
            </a:r>
            <a:endParaRPr lang="en-US" sz="4000" dirty="0" smtClean="0"/>
          </a:p>
          <a:p>
            <a:r>
              <a:rPr lang="en-US" sz="4000" dirty="0" smtClean="0"/>
              <a:t>of </a:t>
            </a:r>
            <a:r>
              <a:rPr lang="en-US" sz="4000" dirty="0"/>
              <a:t>the girls </a:t>
            </a:r>
            <a:r>
              <a:rPr lang="en-US" sz="4000" dirty="0" smtClean="0"/>
              <a:t>in </a:t>
            </a:r>
            <a:r>
              <a:rPr lang="en-US" sz="4000" dirty="0"/>
              <a:t>our school, although </a:t>
            </a:r>
            <a:endParaRPr lang="en-US" sz="4000" dirty="0" smtClean="0"/>
          </a:p>
          <a:p>
            <a:r>
              <a:rPr lang="en-US" sz="4000" dirty="0" smtClean="0"/>
              <a:t>a </a:t>
            </a:r>
            <a:r>
              <a:rPr lang="en-US" sz="4000" dirty="0"/>
              <a:t>couple can beat me in distance races. </a:t>
            </a:r>
            <a:endParaRPr lang="en-US" sz="4000" dirty="0" smtClean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89593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/>
              <a:t>Harry Potter and the Deathly Hallows: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    The two men took their allotted places.  </a:t>
            </a:r>
            <a:endParaRPr lang="en-US" sz="4000" dirty="0" smtClean="0"/>
          </a:p>
          <a:p>
            <a:r>
              <a:rPr lang="en-US" sz="4000" dirty="0"/>
              <a:t>T</a:t>
            </a:r>
            <a:r>
              <a:rPr lang="en-US" sz="4000" dirty="0" smtClean="0"/>
              <a:t>he </a:t>
            </a:r>
            <a:r>
              <a:rPr lang="en-US" sz="4000" dirty="0"/>
              <a:t>eyes around the table followed </a:t>
            </a:r>
            <a:r>
              <a:rPr lang="en-US" sz="4000" dirty="0" err="1" smtClean="0"/>
              <a:t>Snape</a:t>
            </a:r>
            <a:r>
              <a:rPr lang="en-US" sz="4000" dirty="0" smtClean="0"/>
              <a:t>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    "My lord, the Order of the Phoenix intends </a:t>
            </a:r>
            <a:endParaRPr lang="en-US" sz="4000" dirty="0" smtClean="0"/>
          </a:p>
          <a:p>
            <a:r>
              <a:rPr lang="en-US" sz="4000" dirty="0" smtClean="0"/>
              <a:t>to </a:t>
            </a:r>
            <a:r>
              <a:rPr lang="en-US" sz="4000" dirty="0"/>
              <a:t>move </a:t>
            </a:r>
            <a:r>
              <a:rPr lang="en-US" sz="4000" dirty="0" smtClean="0"/>
              <a:t>Harry </a:t>
            </a:r>
            <a:r>
              <a:rPr lang="en-US" sz="4000" dirty="0"/>
              <a:t>Potter from his current </a:t>
            </a:r>
            <a:endParaRPr lang="en-US" sz="4000" dirty="0" smtClean="0"/>
          </a:p>
          <a:p>
            <a:r>
              <a:rPr lang="en-US" sz="4000" dirty="0" smtClean="0"/>
              <a:t>place </a:t>
            </a:r>
            <a:r>
              <a:rPr lang="en-US" sz="4000" dirty="0"/>
              <a:t>of safety of Saturday next, at nightfall."</a:t>
            </a:r>
            <a:br>
              <a:rPr lang="en-US" sz="4000" dirty="0"/>
            </a:br>
            <a:r>
              <a:rPr lang="en-US" sz="4000" dirty="0"/>
              <a:t>     The interest around the table sharpened </a:t>
            </a:r>
            <a:endParaRPr lang="en-US" sz="4000" dirty="0" smtClean="0"/>
          </a:p>
          <a:p>
            <a:r>
              <a:rPr lang="en-US" sz="4000" dirty="0" smtClean="0"/>
              <a:t>Some </a:t>
            </a:r>
            <a:r>
              <a:rPr lang="en-US" sz="4000" dirty="0"/>
              <a:t>stiffened, others </a:t>
            </a:r>
            <a:r>
              <a:rPr lang="en-US" sz="4000" dirty="0" smtClean="0"/>
              <a:t>fidgeted.</a:t>
            </a:r>
            <a:endParaRPr lang="en-US" sz="40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Third Person 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To make cookies, you first need</a:t>
            </a:r>
          </a:p>
          <a:p>
            <a:r>
              <a:rPr lang="en-US" sz="4000" b="1" dirty="0" smtClean="0"/>
              <a:t>a cup of milk.  After that, add</a:t>
            </a:r>
          </a:p>
          <a:p>
            <a:r>
              <a:rPr lang="en-US" sz="4000" b="1" dirty="0" smtClean="0"/>
              <a:t>in a stick of butter.</a:t>
            </a:r>
            <a:endParaRPr lang="en-US" sz="4000" b="1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Second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/>
              <a:t>Which POV uses </a:t>
            </a:r>
            <a:r>
              <a:rPr lang="en-US" sz="4000" b="1" dirty="0" smtClean="0"/>
              <a:t>the word “you”</a:t>
            </a:r>
            <a:endParaRPr lang="en-US" sz="4000" b="1" dirty="0"/>
          </a:p>
          <a:p>
            <a:r>
              <a:rPr lang="en-US" sz="4000" b="1" dirty="0" smtClean="0"/>
              <a:t>to </a:t>
            </a:r>
            <a:r>
              <a:rPr lang="en-US" sz="4000" b="1" dirty="0"/>
              <a:t>tell the story?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When you need to get to Game-</a:t>
            </a:r>
          </a:p>
          <a:p>
            <a:r>
              <a:rPr lang="en-US" sz="4000" b="1" dirty="0" smtClean="0"/>
              <a:t>Stop, be sure to hang a left onto</a:t>
            </a:r>
          </a:p>
          <a:p>
            <a:r>
              <a:rPr lang="en-US" sz="4000" b="1" dirty="0" smtClean="0"/>
              <a:t>the Lloyd.  The you’ll take a right</a:t>
            </a:r>
          </a:p>
          <a:p>
            <a:r>
              <a:rPr lang="en-US" sz="4000" b="1" dirty="0" smtClean="0"/>
              <a:t>into the Target shopping center.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/>
              <a:t>Jessie had felt sad all day.  Jessie thought and thought </a:t>
            </a:r>
            <a:endParaRPr lang="en-US" sz="3200" dirty="0" smtClean="0"/>
          </a:p>
          <a:p>
            <a:r>
              <a:rPr lang="en-US" sz="3200" dirty="0" smtClean="0"/>
              <a:t>about </a:t>
            </a:r>
            <a:r>
              <a:rPr lang="en-US" sz="3200" dirty="0"/>
              <a:t>his situation and he thought to himself, </a:t>
            </a:r>
            <a:endParaRPr lang="en-US" sz="3200" dirty="0" smtClean="0"/>
          </a:p>
          <a:p>
            <a:r>
              <a:rPr lang="en-US" sz="3200" i="1" dirty="0" smtClean="0"/>
              <a:t>I </a:t>
            </a:r>
            <a:r>
              <a:rPr lang="en-US" sz="3200" i="1" dirty="0"/>
              <a:t>need to get myself together</a:t>
            </a:r>
            <a:r>
              <a:rPr lang="en-US" sz="3200" dirty="0"/>
              <a:t>.  Maria came in the door </a:t>
            </a:r>
            <a:endParaRPr lang="en-US" sz="3200" dirty="0" smtClean="0"/>
          </a:p>
          <a:p>
            <a:r>
              <a:rPr lang="en-US" sz="3200" dirty="0" smtClean="0"/>
              <a:t>and </a:t>
            </a:r>
            <a:r>
              <a:rPr lang="en-US" sz="3200" dirty="0"/>
              <a:t>asked what was wrong.  He told her.  Maria frowned.  </a:t>
            </a:r>
            <a:endParaRPr lang="en-US" sz="3200" dirty="0" smtClean="0"/>
          </a:p>
          <a:p>
            <a:r>
              <a:rPr lang="en-US" sz="3200" dirty="0" smtClean="0"/>
              <a:t>She </a:t>
            </a:r>
            <a:r>
              <a:rPr lang="en-US" sz="3200" dirty="0"/>
              <a:t>felt as if she were being abandoned by everyone.</a:t>
            </a:r>
            <a:endParaRPr lang="en-US" sz="32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Third Person Omniscient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4426</TotalTime>
  <Words>657</Words>
  <Application>Microsoft Office PowerPoint</Application>
  <PresentationFormat>On-screen Show (4:3)</PresentationFormat>
  <Paragraphs>150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(1.1)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Curl, Rebecca</cp:lastModifiedBy>
  <cp:revision>61</cp:revision>
  <cp:lastPrinted>2001-01-31T16:21:13Z</cp:lastPrinted>
  <dcterms:created xsi:type="dcterms:W3CDTF">1998-08-03T22:24:04Z</dcterms:created>
  <dcterms:modified xsi:type="dcterms:W3CDTF">2013-11-20T15:31:19Z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