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5" r:id="rId5"/>
    <p:sldId id="259" r:id="rId6"/>
    <p:sldId id="261" r:id="rId7"/>
    <p:sldId id="264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B60DABC-191C-40ED-A263-BF598E2E3E1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F39C71A-358C-466F-A08F-ED97496A6F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353"/>
            <a:ext cx="7620000" cy="62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9" y="2020888"/>
            <a:ext cx="5433482" cy="4075112"/>
          </a:xfrm>
        </p:spPr>
      </p:pic>
    </p:spTree>
    <p:extLst>
      <p:ext uri="{BB962C8B-B14F-4D97-AF65-F5344CB8AC3E}">
        <p14:creationId xmlns:p14="http://schemas.microsoft.com/office/powerpoint/2010/main" val="39733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79"/>
            <a:ext cx="8991600" cy="4696506"/>
          </a:xfrm>
        </p:spPr>
      </p:pic>
    </p:spTree>
    <p:extLst>
      <p:ext uri="{BB962C8B-B14F-4D97-AF65-F5344CB8AC3E}">
        <p14:creationId xmlns:p14="http://schemas.microsoft.com/office/powerpoint/2010/main" val="5423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149"/>
            <a:ext cx="8991600" cy="4999330"/>
          </a:xfrm>
        </p:spPr>
      </p:pic>
    </p:spTree>
    <p:extLst>
      <p:ext uri="{BB962C8B-B14F-4D97-AF65-F5344CB8AC3E}">
        <p14:creationId xmlns:p14="http://schemas.microsoft.com/office/powerpoint/2010/main" val="33150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Deciphering food, determining what is important, reading tweets to name a few.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else do we use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ner family\Documents\PAULA'S\remediation\making-inferenc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9"/>
            <a:ext cx="9087908" cy="68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371600"/>
            <a:ext cx="8953501" cy="3581400"/>
          </a:xfrm>
        </p:spPr>
      </p:pic>
    </p:spTree>
    <p:extLst>
      <p:ext uri="{BB962C8B-B14F-4D97-AF65-F5344CB8AC3E}">
        <p14:creationId xmlns:p14="http://schemas.microsoft.com/office/powerpoint/2010/main" val="3237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39" y="2020888"/>
            <a:ext cx="2930321" cy="4075112"/>
          </a:xfrm>
        </p:spPr>
      </p:pic>
      <p:sp>
        <p:nvSpPr>
          <p:cNvPr id="5" name="Oval 4"/>
          <p:cNvSpPr/>
          <p:nvPr/>
        </p:nvSpPr>
        <p:spPr>
          <a:xfrm>
            <a:off x="3200400" y="12192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organizer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14600"/>
            <a:ext cx="2438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2133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35052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50292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3657600" y="3810000"/>
            <a:ext cx="1295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22860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44958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24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PowerPoint Presentation</vt:lpstr>
      <vt:lpstr>PowerPoint Presentation</vt:lpstr>
      <vt:lpstr>PowerPoint Presentation</vt:lpstr>
      <vt:lpstr>PowerPoint Presentation</vt:lpstr>
      <vt:lpstr>How else do we use them?</vt:lpstr>
      <vt:lpstr>PowerPoint Presentation</vt:lpstr>
      <vt:lpstr>PowerPoint Presentation</vt:lpstr>
      <vt:lpstr>PowerPoint Presentation</vt:lpstr>
      <vt:lpstr>Graphic organizer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Viner family</dc:creator>
  <cp:lastModifiedBy>Curl, Rebecca</cp:lastModifiedBy>
  <cp:revision>6</cp:revision>
  <dcterms:created xsi:type="dcterms:W3CDTF">2012-10-16T05:16:17Z</dcterms:created>
  <dcterms:modified xsi:type="dcterms:W3CDTF">2014-04-18T14:50:25Z</dcterms:modified>
</cp:coreProperties>
</file>